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"/>
  </p:notes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7375"/>
    <p:restoredTop sz="94647"/>
  </p:normalViewPr>
  <p:slideViewPr>
    <p:cSldViewPr snapToGrid="0" snapToObjects="1">
      <p:cViewPr varScale="1">
        <p:scale>
          <a:sx n="105" d="100"/>
          <a:sy n="105" d="100"/>
        </p:scale>
        <p:origin x="216" y="10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8C3D256-C8B1-2D43-B89D-62DDDE4B4F60}" type="datetimeFigureOut">
              <a:rPr lang="en-US" smtClean="0"/>
              <a:t>8/1/18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F48695E-26C7-B843-864E-3A91F8A6A9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727420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48695E-26C7-B843-864E-3A91F8A6A920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94080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ABB432-2ED2-0F47-BC49-F00EB77E59F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789B846-F993-664A-AE3E-83B2F1F6759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8FD380B-25F8-474C-AEB1-E9465BD2AB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D63F5D-374B-BF49-8936-6ABBFC7B3AC8}" type="datetimeFigureOut">
              <a:rPr lang="en-US" smtClean="0"/>
              <a:t>8/1/18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563357-F73A-5746-A244-821A4BD9E9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461F9A6-75F4-BD4A-AAF6-91043AEC51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A49A0E-9AC4-4348-8A51-E8AEEB54A2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47862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FB044C-68E7-FE42-9595-6B93ECBF7C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0A0BE55-30C5-9442-87A2-B100143890B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D6D64A1-A4BC-5444-9145-FE6C8D6C31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D63F5D-374B-BF49-8936-6ABBFC7B3AC8}" type="datetimeFigureOut">
              <a:rPr lang="en-US" smtClean="0"/>
              <a:t>8/1/18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FCA89E-3AA4-DE4E-A43F-05855642D5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C8430D-22A6-3049-8C41-791DE5881D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A49A0E-9AC4-4348-8A51-E8AEEB54A2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48988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04BA072-9B35-DF4F-8DA4-61D2242EC74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F10912A-BCC5-0F41-B69E-0ED781249F4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E00732-A424-4A4D-9B2E-B15C6D59B5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D63F5D-374B-BF49-8936-6ABBFC7B3AC8}" type="datetimeFigureOut">
              <a:rPr lang="en-US" smtClean="0"/>
              <a:t>8/1/18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47B4285-55E9-064E-85CF-656626353B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19673ED-9F50-A94F-9202-1521FBB17D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A49A0E-9AC4-4348-8A51-E8AEEB54A2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21004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66140B-C50A-D54A-8B42-CB6BF63483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6BB032-FC8D-6243-99E9-B9ED2D683A7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7D9F9B-F149-0C4D-B4AC-2623C9ACE8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D63F5D-374B-BF49-8936-6ABBFC7B3AC8}" type="datetimeFigureOut">
              <a:rPr lang="en-US" smtClean="0"/>
              <a:t>8/1/18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F6ACD01-993C-104A-BEBD-8F69DAD3FC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66A92CD-D94B-FA45-9562-9F557CA4CA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A49A0E-9AC4-4348-8A51-E8AEEB54A2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82939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9979B-A65C-DC4C-9057-E8D4224CD7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18C4F4D-E9F3-304A-90BA-604FD2DF2D8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B2A9D89-E91E-0F4C-BC47-83396BF4D8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D63F5D-374B-BF49-8936-6ABBFC7B3AC8}" type="datetimeFigureOut">
              <a:rPr lang="en-US" smtClean="0"/>
              <a:t>8/1/18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5DC8336-9AC7-224C-945A-64FBAA6193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A23036-27D5-1C43-9F9C-4DBF9B2E9A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A49A0E-9AC4-4348-8A51-E8AEEB54A2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50397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6C671C-52F0-EF46-B367-2E294D4C3A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826A0E-098D-704D-8E65-CF9E115B81D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94DF8BF-2276-C54A-A22B-80D28576C2F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DC23863-0755-1D41-B02D-4BEE030CE6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D63F5D-374B-BF49-8936-6ABBFC7B3AC8}" type="datetimeFigureOut">
              <a:rPr lang="en-US" smtClean="0"/>
              <a:t>8/1/18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AC60FEE-6EA0-7C40-849F-B9C79CF9B9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2778BC7-F179-0B4B-9668-737D2ADAFF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A49A0E-9AC4-4348-8A51-E8AEEB54A2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53170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A216AC-F8F9-EA44-BDF3-FBE846D1DC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5BFCA79-CDD2-7B43-83AA-A468808F484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AC44E97-8B81-3742-B700-083E54FF54D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D256799-260F-B64A-9E66-6A1C4BD9721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3CC101E-5FEB-9347-B927-BA9CDB8772A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270CB9D-6DB1-C046-8DA6-738E894845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D63F5D-374B-BF49-8936-6ABBFC7B3AC8}" type="datetimeFigureOut">
              <a:rPr lang="en-US" smtClean="0"/>
              <a:t>8/1/18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1D94972-CB37-CF4A-B397-5DE5D4BCD0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2C1D186-2780-BD4C-AB74-2F74E32F65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A49A0E-9AC4-4348-8A51-E8AEEB54A2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97886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40F604-49F2-7E46-8166-F87C0DA16D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756C372-5B5A-5D47-8864-9412788262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D63F5D-374B-BF49-8936-6ABBFC7B3AC8}" type="datetimeFigureOut">
              <a:rPr lang="en-US" smtClean="0"/>
              <a:t>8/1/18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E58F24B-A8AF-6F42-A663-A256DD91CE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F5F3FF3-4563-7645-874C-CD62330FAE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A49A0E-9AC4-4348-8A51-E8AEEB54A2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87371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57157C7-E74A-6E4A-8412-C8012362CB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D63F5D-374B-BF49-8936-6ABBFC7B3AC8}" type="datetimeFigureOut">
              <a:rPr lang="en-US" smtClean="0"/>
              <a:t>8/1/18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5FEEAD7-1C2B-F04B-8CB6-7D8761749B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FBF59DB-ED28-AC44-8E4E-F5CC900C7B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A49A0E-9AC4-4348-8A51-E8AEEB54A2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99043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708C89-9D0D-914D-832E-C040A47A9F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3698B3-7D6B-FA44-ACF0-2944FECBCB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E23245C-40BC-CC46-93EB-5D60423F260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7F40B3A-B830-914F-962A-9C32B6400D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D63F5D-374B-BF49-8936-6ABBFC7B3AC8}" type="datetimeFigureOut">
              <a:rPr lang="en-US" smtClean="0"/>
              <a:t>8/1/18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DFD2067-450D-5445-A962-D2CD5E8126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40C96AB-EEFC-004D-9CD5-87E207AC34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A49A0E-9AC4-4348-8A51-E8AEEB54A2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20105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FA3277-E4DE-434B-B571-0414DDD7DE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D94B5B9-F338-3949-AA43-89F91B08373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D752D41-448D-EE4A-B68B-0D749F030A3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8443EEE-D7AD-8A4B-841F-300B93C709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D63F5D-374B-BF49-8936-6ABBFC7B3AC8}" type="datetimeFigureOut">
              <a:rPr lang="en-US" smtClean="0"/>
              <a:t>8/1/18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4803067-DBE1-4347-8F76-9566AB18F8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129389F-E3D2-7A4A-8AA7-C02DF332A2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A49A0E-9AC4-4348-8A51-E8AEEB54A2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13812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6AA63BC-4E2A-084D-A4FC-C2C668155C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F3A8F76-2EE4-2C4D-8C0D-AE4F722D7DC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898BB99-2D1B-434A-846B-1DF1183016B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FD63F5D-374B-BF49-8936-6ABBFC7B3AC8}" type="datetimeFigureOut">
              <a:rPr lang="en-US" smtClean="0"/>
              <a:t>8/1/18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DC2A704-3F9E-1545-A54E-41E766CFF5A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0D1218-C09B-8548-A2F8-DEFB6436F5D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A49A0E-9AC4-4348-8A51-E8AEEB54A2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4508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13" Type="http://schemas.openxmlformats.org/officeDocument/2006/relationships/image" Target="../media/image11.pn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12" Type="http://schemas.openxmlformats.org/officeDocument/2006/relationships/image" Target="../media/image10.png"/><Relationship Id="rId2" Type="http://schemas.openxmlformats.org/officeDocument/2006/relationships/notesSlide" Target="../notesSlides/notesSlide1.xml"/><Relationship Id="rId16" Type="http://schemas.openxmlformats.org/officeDocument/2006/relationships/image" Target="../media/image14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11" Type="http://schemas.openxmlformats.org/officeDocument/2006/relationships/image" Target="../media/image9.png"/><Relationship Id="rId5" Type="http://schemas.openxmlformats.org/officeDocument/2006/relationships/image" Target="../media/image3.png"/><Relationship Id="rId15" Type="http://schemas.openxmlformats.org/officeDocument/2006/relationships/image" Target="../media/image13.png"/><Relationship Id="rId10" Type="http://schemas.openxmlformats.org/officeDocument/2006/relationships/image" Target="../media/image8.png"/><Relationship Id="rId4" Type="http://schemas.openxmlformats.org/officeDocument/2006/relationships/image" Target="../media/image2.png"/><Relationship Id="rId9" Type="http://schemas.openxmlformats.org/officeDocument/2006/relationships/image" Target="../media/image7.png"/><Relationship Id="rId1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5222F679-0C45-E545-BC4B-C60A34A1AF3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51625" y="4486734"/>
            <a:ext cx="2743200" cy="13716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2BE9FC9B-02B1-434E-A159-632E819FA25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23150" y="4477325"/>
            <a:ext cx="2743200" cy="1371600"/>
          </a:xfrm>
          <a:prstGeom prst="rect">
            <a:avLst/>
          </a:prstGeom>
        </p:spPr>
      </p:pic>
      <p:pic>
        <p:nvPicPr>
          <p:cNvPr id="56" name="Picture 55">
            <a:extLst>
              <a:ext uri="{FF2B5EF4-FFF2-40B4-BE49-F238E27FC236}">
                <a16:creationId xmlns:a16="http://schemas.microsoft.com/office/drawing/2014/main" id="{9C89A710-954C-4E40-B7D1-D03A2E7B167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-1200" y="4477325"/>
            <a:ext cx="2743200" cy="1371600"/>
          </a:xfrm>
          <a:prstGeom prst="rect">
            <a:avLst/>
          </a:prstGeom>
        </p:spPr>
      </p:pic>
      <p:pic>
        <p:nvPicPr>
          <p:cNvPr id="54" name="Picture 53">
            <a:extLst>
              <a:ext uri="{FF2B5EF4-FFF2-40B4-BE49-F238E27FC236}">
                <a16:creationId xmlns:a16="http://schemas.microsoft.com/office/drawing/2014/main" id="{DF665CD4-4D2C-1A45-B865-4A7009F470D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241108" y="1763115"/>
            <a:ext cx="2743200" cy="1371600"/>
          </a:xfrm>
          <a:prstGeom prst="rect">
            <a:avLst/>
          </a:prstGeom>
        </p:spPr>
      </p:pic>
      <p:pic>
        <p:nvPicPr>
          <p:cNvPr id="50" name="Picture 49">
            <a:extLst>
              <a:ext uri="{FF2B5EF4-FFF2-40B4-BE49-F238E27FC236}">
                <a16:creationId xmlns:a16="http://schemas.microsoft.com/office/drawing/2014/main" id="{B46F6DA9-AD64-564A-9D84-C19781E37A2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229192" y="3102268"/>
            <a:ext cx="2743200" cy="1371600"/>
          </a:xfrm>
          <a:prstGeom prst="rect">
            <a:avLst/>
          </a:prstGeom>
        </p:spPr>
      </p:pic>
      <p:pic>
        <p:nvPicPr>
          <p:cNvPr id="48" name="Picture 47">
            <a:extLst>
              <a:ext uri="{FF2B5EF4-FFF2-40B4-BE49-F238E27FC236}">
                <a16:creationId xmlns:a16="http://schemas.microsoft.com/office/drawing/2014/main" id="{43CBC16D-2B64-934C-9271-49392CC6B2DB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510529" y="3115091"/>
            <a:ext cx="2743200" cy="1371600"/>
          </a:xfrm>
          <a:prstGeom prst="rect">
            <a:avLst/>
          </a:prstGeom>
        </p:spPr>
      </p:pic>
      <p:pic>
        <p:nvPicPr>
          <p:cNvPr id="46" name="Picture 45">
            <a:extLst>
              <a:ext uri="{FF2B5EF4-FFF2-40B4-BE49-F238E27FC236}">
                <a16:creationId xmlns:a16="http://schemas.microsoft.com/office/drawing/2014/main" id="{29D3E0C2-FA5E-2E48-A9AF-141811CB98A1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768847" y="3121892"/>
            <a:ext cx="2743200" cy="1371600"/>
          </a:xfrm>
          <a:prstGeom prst="rect">
            <a:avLst/>
          </a:prstGeom>
        </p:spPr>
      </p:pic>
      <p:pic>
        <p:nvPicPr>
          <p:cNvPr id="44" name="Picture 43">
            <a:extLst>
              <a:ext uri="{FF2B5EF4-FFF2-40B4-BE49-F238E27FC236}">
                <a16:creationId xmlns:a16="http://schemas.microsoft.com/office/drawing/2014/main" id="{5AB699B5-6E1C-E34E-AF12-7C5B011CEFD5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24535" y="3112527"/>
            <a:ext cx="2743200" cy="1371600"/>
          </a:xfrm>
          <a:prstGeom prst="rect">
            <a:avLst/>
          </a:prstGeom>
        </p:spPr>
      </p:pic>
      <p:pic>
        <p:nvPicPr>
          <p:cNvPr id="38" name="Picture 37">
            <a:extLst>
              <a:ext uri="{FF2B5EF4-FFF2-40B4-BE49-F238E27FC236}">
                <a16:creationId xmlns:a16="http://schemas.microsoft.com/office/drawing/2014/main" id="{56F4791B-CA9D-6448-928A-9953A3DA0BA8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5497908" y="1743881"/>
            <a:ext cx="2743200" cy="1371600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12731535-3BD7-A44E-A329-300BBB4A41DD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2768847" y="1746060"/>
            <a:ext cx="2743200" cy="137160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023D53F3-D6F3-2740-B74B-7736C28EDC0F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24535" y="1737079"/>
            <a:ext cx="2743200" cy="13716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E90652CF-9481-2C40-9F99-B53D9FCDAEE4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2767735" y="369328"/>
            <a:ext cx="2743200" cy="137160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2BEF0027-A65B-4546-997B-682C507AFE24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24535" y="369330"/>
            <a:ext cx="2743200" cy="13716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5AE8AF15-6203-4F42-883A-DB5ED1EDC761}"/>
              </a:ext>
            </a:extLst>
          </p:cNvPr>
          <p:cNvSpPr txBox="1"/>
          <p:nvPr/>
        </p:nvSpPr>
        <p:spPr>
          <a:xfrm>
            <a:off x="0" y="0"/>
            <a:ext cx="12192000" cy="369332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Convective – z = 100 m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84C8E50-2854-2E48-A39D-D5B65427C584}"/>
              </a:ext>
            </a:extLst>
          </p:cNvPr>
          <p:cNvSpPr txBox="1"/>
          <p:nvPr/>
        </p:nvSpPr>
        <p:spPr>
          <a:xfrm>
            <a:off x="1011501" y="369332"/>
            <a:ext cx="72019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No </a:t>
            </a:r>
            <a:r>
              <a:rPr lang="en-US" sz="1200" dirty="0" err="1"/>
              <a:t>Perts</a:t>
            </a:r>
            <a:endParaRPr lang="en-US" sz="12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74C997B-754F-5F42-9B3F-BBA838CB26DB}"/>
              </a:ext>
            </a:extLst>
          </p:cNvPr>
          <p:cNvSpPr txBox="1"/>
          <p:nvPr/>
        </p:nvSpPr>
        <p:spPr>
          <a:xfrm>
            <a:off x="3891020" y="369331"/>
            <a:ext cx="49885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θ</a:t>
            </a:r>
            <a:r>
              <a:rPr lang="en-US" sz="1200" baseline="-25000" dirty="0"/>
              <a:t>0.33K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90CF974-3D9D-F543-BA35-F223F8BBAC0E}"/>
              </a:ext>
            </a:extLst>
          </p:cNvPr>
          <p:cNvSpPr txBox="1"/>
          <p:nvPr/>
        </p:nvSpPr>
        <p:spPr>
          <a:xfrm>
            <a:off x="1147818" y="1740932"/>
            <a:ext cx="53893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uv</a:t>
            </a:r>
            <a:r>
              <a:rPr lang="en-US" sz="1200" baseline="-25000" dirty="0"/>
              <a:t>1000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2F0A5A3F-9907-AB46-B474-31BB0F1B0F8C}"/>
              </a:ext>
            </a:extLst>
          </p:cNvPr>
          <p:cNvSpPr txBox="1"/>
          <p:nvPr/>
        </p:nvSpPr>
        <p:spPr>
          <a:xfrm>
            <a:off x="3864472" y="1740931"/>
            <a:ext cx="53893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uv</a:t>
            </a:r>
            <a:r>
              <a:rPr lang="en-US" sz="1200" baseline="-25000" dirty="0"/>
              <a:t>2000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8D53BCEF-BD9D-2442-85C3-AD1D16454789}"/>
              </a:ext>
            </a:extLst>
          </p:cNvPr>
          <p:cNvSpPr txBox="1"/>
          <p:nvPr/>
        </p:nvSpPr>
        <p:spPr>
          <a:xfrm>
            <a:off x="1145906" y="3112532"/>
            <a:ext cx="50045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w</a:t>
            </a:r>
            <a:r>
              <a:rPr lang="en-US" sz="1200" baseline="-25000" dirty="0"/>
              <a:t>1500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44D84645-88C9-704E-9383-E01BE07BBCC4}"/>
              </a:ext>
            </a:extLst>
          </p:cNvPr>
          <p:cNvSpPr txBox="1"/>
          <p:nvPr/>
        </p:nvSpPr>
        <p:spPr>
          <a:xfrm>
            <a:off x="3826192" y="3112528"/>
            <a:ext cx="50045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w</a:t>
            </a:r>
            <a:r>
              <a:rPr lang="en-US" sz="1200" baseline="-25000" dirty="0"/>
              <a:t>2500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8AABBD43-A5F9-304D-99F6-EF17DF9A6285}"/>
              </a:ext>
            </a:extLst>
          </p:cNvPr>
          <p:cNvSpPr txBox="1"/>
          <p:nvPr/>
        </p:nvSpPr>
        <p:spPr>
          <a:xfrm>
            <a:off x="6603561" y="3107399"/>
            <a:ext cx="50045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w</a:t>
            </a:r>
            <a:r>
              <a:rPr lang="en-US" sz="1200" baseline="-25000" dirty="0"/>
              <a:t>5000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D1132441-3C13-114A-9FDA-E562D724984F}"/>
              </a:ext>
            </a:extLst>
          </p:cNvPr>
          <p:cNvSpPr txBox="1"/>
          <p:nvPr/>
        </p:nvSpPr>
        <p:spPr>
          <a:xfrm>
            <a:off x="9352803" y="3102268"/>
            <a:ext cx="55175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w</a:t>
            </a:r>
            <a:r>
              <a:rPr lang="en-US" sz="1200" baseline="-25000" dirty="0"/>
              <a:t>10000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FFED5F02-1BE8-3242-BBA6-F24C7C92FDAF}"/>
              </a:ext>
            </a:extLst>
          </p:cNvPr>
          <p:cNvSpPr txBox="1"/>
          <p:nvPr/>
        </p:nvSpPr>
        <p:spPr>
          <a:xfrm>
            <a:off x="869301" y="4473870"/>
            <a:ext cx="100219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/>
              <a:t>uv</a:t>
            </a:r>
            <a:r>
              <a:rPr lang="en-US" sz="1200" baseline="-25000" dirty="0"/>
              <a:t>1500</a:t>
            </a:r>
            <a:r>
              <a:rPr lang="en-US" sz="1200" dirty="0"/>
              <a:t> + w</a:t>
            </a:r>
            <a:r>
              <a:rPr lang="en-US" sz="1200" baseline="-25000" dirty="0"/>
              <a:t>5000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D04F0193-7352-9049-9647-14ADB25A5994}"/>
              </a:ext>
            </a:extLst>
          </p:cNvPr>
          <p:cNvSpPr txBox="1"/>
          <p:nvPr/>
        </p:nvSpPr>
        <p:spPr>
          <a:xfrm>
            <a:off x="6345558" y="4470525"/>
            <a:ext cx="100059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/>
              <a:t>uv</a:t>
            </a:r>
            <a:r>
              <a:rPr lang="en-US" sz="1200" baseline="-25000" dirty="0"/>
              <a:t>1500</a:t>
            </a:r>
            <a:r>
              <a:rPr lang="en-US" sz="1200" dirty="0"/>
              <a:t> + θ</a:t>
            </a:r>
            <a:r>
              <a:rPr lang="en-US" sz="1200" baseline="-25000" dirty="0"/>
              <a:t>0.16K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99D63B3B-7E1E-454E-B6F2-CBC47D395308}"/>
              </a:ext>
            </a:extLst>
          </p:cNvPr>
          <p:cNvSpPr txBox="1"/>
          <p:nvPr/>
        </p:nvSpPr>
        <p:spPr>
          <a:xfrm>
            <a:off x="9129735" y="4470524"/>
            <a:ext cx="98777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/>
              <a:t>W</a:t>
            </a:r>
            <a:r>
              <a:rPr lang="en-US" sz="1200" baseline="-25000" dirty="0"/>
              <a:t>5000</a:t>
            </a:r>
            <a:r>
              <a:rPr lang="en-US" sz="1200" dirty="0"/>
              <a:t> + θ</a:t>
            </a:r>
            <a:r>
              <a:rPr lang="en-US" sz="1200" baseline="-25000" dirty="0"/>
              <a:t>0.16K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C2C2A05F-86E7-7B4C-9E4F-B61A2283B316}"/>
              </a:ext>
            </a:extLst>
          </p:cNvPr>
          <p:cNvSpPr txBox="1"/>
          <p:nvPr/>
        </p:nvSpPr>
        <p:spPr>
          <a:xfrm>
            <a:off x="9323463" y="1740029"/>
            <a:ext cx="55175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/>
              <a:t>w</a:t>
            </a:r>
            <a:r>
              <a:rPr lang="en-US" sz="1200" baseline="-25000" dirty="0"/>
              <a:t>15000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F59CF8D1-3F13-1D4E-8A43-3B7408C1AB92}"/>
              </a:ext>
            </a:extLst>
          </p:cNvPr>
          <p:cNvSpPr txBox="1"/>
          <p:nvPr/>
        </p:nvSpPr>
        <p:spPr>
          <a:xfrm>
            <a:off x="6605363" y="1746446"/>
            <a:ext cx="53893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uv</a:t>
            </a:r>
            <a:r>
              <a:rPr lang="en-US" sz="1200" baseline="-25000" dirty="0"/>
              <a:t>5000</a:t>
            </a:r>
          </a:p>
        </p:txBody>
      </p:sp>
      <p:pic>
        <p:nvPicPr>
          <p:cNvPr id="51" name="Picture 50">
            <a:extLst>
              <a:ext uri="{FF2B5EF4-FFF2-40B4-BE49-F238E27FC236}">
                <a16:creationId xmlns:a16="http://schemas.microsoft.com/office/drawing/2014/main" id="{0182BC64-4910-BD46-BF15-AEBF979FE3A4}"/>
              </a:ext>
            </a:extLst>
          </p:cNvPr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2771826" y="4485912"/>
            <a:ext cx="2743200" cy="1371600"/>
          </a:xfrm>
          <a:prstGeom prst="rect">
            <a:avLst/>
          </a:prstGeom>
        </p:spPr>
      </p:pic>
      <p:sp>
        <p:nvSpPr>
          <p:cNvPr id="52" name="TextBox 51">
            <a:extLst>
              <a:ext uri="{FF2B5EF4-FFF2-40B4-BE49-F238E27FC236}">
                <a16:creationId xmlns:a16="http://schemas.microsoft.com/office/drawing/2014/main" id="{FA1F1A11-FB9C-554F-AB35-6DBA93E6034E}"/>
              </a:ext>
            </a:extLst>
          </p:cNvPr>
          <p:cNvSpPr txBox="1"/>
          <p:nvPr/>
        </p:nvSpPr>
        <p:spPr>
          <a:xfrm>
            <a:off x="3549458" y="4484125"/>
            <a:ext cx="105349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uv</a:t>
            </a:r>
            <a:r>
              <a:rPr lang="en-US" sz="1200" baseline="-25000" dirty="0"/>
              <a:t>3000</a:t>
            </a:r>
            <a:r>
              <a:rPr lang="en-US" sz="1200" dirty="0"/>
              <a:t> + w</a:t>
            </a:r>
            <a:r>
              <a:rPr lang="en-US" sz="1200" baseline="-25000" dirty="0"/>
              <a:t>15000</a:t>
            </a:r>
          </a:p>
        </p:txBody>
      </p:sp>
    </p:spTree>
    <p:extLst>
      <p:ext uri="{BB962C8B-B14F-4D97-AF65-F5344CB8AC3E}">
        <p14:creationId xmlns:p14="http://schemas.microsoft.com/office/powerpoint/2010/main" val="375277431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139</TotalTime>
  <Words>30</Words>
  <Application>Microsoft Macintosh PowerPoint</Application>
  <PresentationFormat>Widescreen</PresentationFormat>
  <Paragraphs>16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16.0015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Laura J Mazzaro</dc:creator>
  <cp:lastModifiedBy>Laura J Mazzaro</cp:lastModifiedBy>
  <cp:revision>35</cp:revision>
  <dcterms:created xsi:type="dcterms:W3CDTF">2018-07-28T19:15:45Z</dcterms:created>
  <dcterms:modified xsi:type="dcterms:W3CDTF">2018-08-01T20:26:33Z</dcterms:modified>
</cp:coreProperties>
</file>

<file path=docProps/thumbnail.jpeg>
</file>